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4f61dd9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4f61dd9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4f61dd9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4f61dd9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4f61dd9ca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4f61dd9ca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4f61dd9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4f61dd9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4f61dd9c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4f61dd9c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4f61dd9c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4f61dd9c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4f61dd9c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4f61dd9c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4f61dd9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4f61dd9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4f61dd9c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4f61dd9c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4f61dd9c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4f61dd9c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4f61dd9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4f61dd9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4f61dd9c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4f61dd9c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4f61dd9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4f61dd9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f61dd9c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f61dd9c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4f61dd9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4f61dd9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4f61dd9c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4f61dd9c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4f61dd9c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4f61dd9c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4f61dd9c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4f61dd9c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4f61dd9c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4f61dd9c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cdn.discordapp.com/attachments/1209856665747198032/1250094401263505509/final.png?ex=6669b0a2&amp;is=66685f22&amp;hm=b624dd61b6be7dd68cd54d2d0d09e13a24a84af13a1d5cb9a1eba76f875e40c2&amp;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63325" y="4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Nos fonctionnalitées implémentées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049400"/>
            <a:ext cx="8520600" cy="351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Version 1 : Amulette, Multi-Etage Fonctionnel, Degats par les monstres/Mort du héro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Version 2 : Monstre Attiré par le Héro, Attaque Directionnelle, Affichage attaque, Mort des Monstres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Version 3 : Sprite, Arme, Boucliers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Version 4 : Sprite-Loader, Ajout d’étage, Optimisation (Beaucoup), Menu, Affichage (Barre de vie, Bouclier et Epée dans l’inventaire), Deplacement Monstre variable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84025" y="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Conception Final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3475" y="583700"/>
            <a:ext cx="8982900" cy="442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0" y="583700"/>
            <a:ext cx="8982900" cy="4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Noah			Sofien			Arthur			Josua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Version 1		Amulette			Multi-Etage		</a:t>
            </a:r>
            <a:r>
              <a:rPr lang="en" sz="1600">
                <a:solidFill>
                  <a:schemeClr val="lt1"/>
                </a:solidFill>
              </a:rPr>
              <a:t>Diagrammes		Conception Niveaux</a:t>
            </a:r>
            <a:br>
              <a:rPr lang="en" sz="1500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			</a:t>
            </a:r>
            <a:r>
              <a:rPr lang="en" sz="1700">
                <a:solidFill>
                  <a:schemeClr val="lt1"/>
                </a:solidFill>
              </a:rPr>
              <a:t>Degats Monstres	Mort Hero					</a:t>
            </a:r>
            <a:br>
              <a:rPr lang="en" sz="1700">
                <a:solidFill>
                  <a:schemeClr val="lt1"/>
                </a:solidFill>
              </a:rPr>
            </a:b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Version 2		Affichage Attaque 	Attaque			Monstre Attiré		………..	</a:t>
            </a: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							Directionnelle</a:t>
            </a:r>
            <a:br>
              <a:rPr lang="en" sz="1700">
                <a:solidFill>
                  <a:schemeClr val="lt1"/>
                </a:solidFill>
              </a:rPr>
            </a:b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Version 3		Sprite			Arme			Sprite			………..</a:t>
            </a: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							Bouclier</a:t>
            </a:r>
            <a:br>
              <a:rPr lang="en" sz="1700">
                <a:solidFill>
                  <a:schemeClr val="lt1"/>
                </a:solidFill>
              </a:rPr>
            </a:b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Version 4		Menu			Nouveaux Etages	SpriteLoader		………..</a:t>
            </a: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			Affichage			Optimisation		Optimisation	</a:t>
            </a: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			Deplacement	</a:t>
            </a:r>
            <a:br>
              <a:rPr lang="en" sz="1700">
                <a:solidFill>
                  <a:schemeClr val="lt1"/>
                </a:solidFill>
              </a:rPr>
            </a:br>
            <a:r>
              <a:rPr lang="en" sz="1700">
                <a:solidFill>
                  <a:schemeClr val="lt1"/>
                </a:solidFill>
              </a:rPr>
              <a:t>			Monstre Variable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43475" y="1835925"/>
            <a:ext cx="8982900" cy="7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43475" y="2759338"/>
            <a:ext cx="8982900" cy="7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43475" y="3682750"/>
            <a:ext cx="8982900" cy="7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3475" y="999475"/>
            <a:ext cx="8982900" cy="7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209" y="0"/>
            <a:ext cx="9431609" cy="52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569350" y="2163350"/>
            <a:ext cx="793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Diagramme de Classe Final</a:t>
            </a:r>
            <a:endParaRPr i="1" sz="43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0" y="1142550"/>
            <a:ext cx="3945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20">
                <a:solidFill>
                  <a:schemeClr val="lt1"/>
                </a:solidFill>
              </a:rPr>
              <a:t>Version 1 : Amulette, Multi-Etage Fonctionnel, Degats par les monstres/Mort du héro</a:t>
            </a:r>
            <a:endParaRPr sz="3520">
              <a:solidFill>
                <a:schemeClr val="lt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4">
            <a:alphaModFix/>
          </a:blip>
          <a:srcRect b="2286" l="0" r="0" t="0"/>
          <a:stretch/>
        </p:blipFill>
        <p:spPr>
          <a:xfrm>
            <a:off x="3773575" y="707475"/>
            <a:ext cx="5286400" cy="35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20">
                <a:solidFill>
                  <a:schemeClr val="lt1"/>
                </a:solidFill>
              </a:rPr>
              <a:t>Version 2 : Monstre Attiré par le Héro, Attaque Directionnelle, Affichage attaque, Mort des Monstres</a:t>
            </a:r>
            <a:endParaRPr sz="282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097" y="1017725"/>
            <a:ext cx="5475175" cy="37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6211525" y="1504750"/>
            <a:ext cx="2784000" cy="3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Version 3 : Sprites, Arme, Boucliers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3120">
              <a:solidFill>
                <a:schemeClr val="lt1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0" y="677725"/>
            <a:ext cx="5710401" cy="40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title"/>
          </p:nvPr>
        </p:nvSpPr>
        <p:spPr>
          <a:xfrm>
            <a:off x="695475" y="676825"/>
            <a:ext cx="82584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Version 4 : Sprite-Loader, Ajout d’étage, Optimisation (Beaucoup), Menu, Affichage (Barre de vie, Bouclier et Epée dans l’inventaire), Deplacement Monstre variable</a:t>
            </a:r>
            <a:endParaRPr sz="3520">
              <a:solidFill>
                <a:schemeClr val="lt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350" y="2199000"/>
            <a:ext cx="4360650" cy="295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70" y="2199000"/>
            <a:ext cx="4343357" cy="29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type="title"/>
          </p:nvPr>
        </p:nvSpPr>
        <p:spPr>
          <a:xfrm>
            <a:off x="322400" y="693875"/>
            <a:ext cx="35004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solidFill>
                  <a:schemeClr val="lt1"/>
                </a:solidFill>
              </a:rPr>
              <a:t>Problèmes de lag</a:t>
            </a:r>
            <a:endParaRPr sz="3320">
              <a:solidFill>
                <a:schemeClr val="lt1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475" y="1525950"/>
            <a:ext cx="3150849" cy="295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5">
            <a:alphaModFix/>
          </a:blip>
          <a:srcRect b="0" l="378" r="20744" t="0"/>
          <a:stretch/>
        </p:blipFill>
        <p:spPr>
          <a:xfrm>
            <a:off x="5456475" y="4460125"/>
            <a:ext cx="3150850" cy="5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3876375" y="693875"/>
            <a:ext cx="3598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5763650" y="871125"/>
            <a:ext cx="2536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SpriteLoader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3"/>
            <a:ext cx="9144000" cy="51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type="title"/>
          </p:nvPr>
        </p:nvSpPr>
        <p:spPr>
          <a:xfrm>
            <a:off x="44950" y="17575"/>
            <a:ext cx="9099000" cy="51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>
                <a:solidFill>
                  <a:schemeClr val="lt1"/>
                </a:solidFill>
              </a:rPr>
              <a:t>CONCLUSION</a:t>
            </a:r>
            <a:endParaRPr sz="46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